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208" y="-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142D-2A9C-4964-A675-73CDB93D5F7F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72298-1517-4E46-8924-C9407877E367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095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14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08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394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804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872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59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688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0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698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1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465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5F39-7B13-40A7-BE92-FB3B401B22E4}" type="datetimeFigureOut">
              <a:rPr lang="de-CH" smtClean="0"/>
              <a:t>20.03.17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42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rcRect l="-22420" r="-22420"/>
          <a:stretch>
            <a:fillRect/>
          </a:stretch>
        </p:blipFill>
        <p:spPr>
          <a:xfrm>
            <a:off x="-1836711" y="332656"/>
            <a:ext cx="12899402" cy="6192688"/>
          </a:xfrm>
        </p:spPr>
      </p:pic>
    </p:spTree>
    <p:extLst>
      <p:ext uri="{BB962C8B-B14F-4D97-AF65-F5344CB8AC3E}">
        <p14:creationId xmlns:p14="http://schemas.microsoft.com/office/powerpoint/2010/main" val="226799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Sperisen</dc:creator>
  <cp:lastModifiedBy>Nicolas</cp:lastModifiedBy>
  <cp:revision>26</cp:revision>
  <dcterms:created xsi:type="dcterms:W3CDTF">2015-03-23T15:38:57Z</dcterms:created>
  <dcterms:modified xsi:type="dcterms:W3CDTF">2017-03-20T19:52:33Z</dcterms:modified>
</cp:coreProperties>
</file>