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387" r:id="rId3"/>
    <p:sldId id="366" r:id="rId4"/>
    <p:sldId id="367" r:id="rId5"/>
    <p:sldId id="372" r:id="rId6"/>
    <p:sldId id="388" r:id="rId7"/>
    <p:sldId id="364" r:id="rId8"/>
  </p:sldIdLst>
  <p:sldSz cx="9144000" cy="6858000" type="screen4x3"/>
  <p:notesSz cx="6811963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éphane Gillioz" initials="" lastIdx="32" clrIdx="0"/>
  <p:cmAuthor id="1" name="Stéphane Gillioz" initials="SG" lastIdx="0" clrIdx="1"/>
  <p:cmAuthor id="2" name="NechadiS" initials="NS" lastIdx="5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1654"/>
    <a:srgbClr val="612A8A"/>
    <a:srgbClr val="FFFF00"/>
    <a:srgbClr val="009900"/>
    <a:srgbClr val="FF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4" autoAdjust="0"/>
    <p:restoredTop sz="98736" autoAdjust="0"/>
  </p:normalViewPr>
  <p:slideViewPr>
    <p:cSldViewPr>
      <p:cViewPr varScale="1">
        <p:scale>
          <a:sx n="67" d="100"/>
          <a:sy n="67" d="100"/>
        </p:scale>
        <p:origin x="125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112" y="0"/>
            <a:ext cx="2951851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404"/>
            <a:ext cx="2951851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© Promotion Santé Suisse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112" y="9448404"/>
            <a:ext cx="2951851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7277191-BD92-410A-93A9-97B9D6755F0F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24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112" y="0"/>
            <a:ext cx="2951851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262" y="4724202"/>
            <a:ext cx="4995440" cy="447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404"/>
            <a:ext cx="2951851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© Promotion Santé Suisse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112" y="9448404"/>
            <a:ext cx="2951851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7DD7CCF-05BD-4ED8-B3EA-8C29C9456132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95905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23" charset="-128"/>
        <a:cs typeface="ＭＳ Ｐゴシック" pitchFamily="-12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2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2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2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fr-FR">
                <a:latin typeface="Arial" pitchFamily="-123" charset="0"/>
                <a:ea typeface="ＭＳ Ｐゴシック" pitchFamily="-123" charset="-128"/>
                <a:cs typeface="ＭＳ Ｐゴシック" pitchFamily="-123" charset="-128"/>
              </a:rPr>
              <a:t>© Promotion Santé Suisse</a:t>
            </a:r>
          </a:p>
        </p:txBody>
      </p:sp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1C504B-10E5-46E0-A620-9D863295691C}" type="slidenum">
              <a:rPr lang="fr-FR">
                <a:latin typeface="Arial" pitchFamily="-123" charset="0"/>
                <a:ea typeface="ＭＳ Ｐゴシック" pitchFamily="-123" charset="-128"/>
                <a:cs typeface="ＭＳ Ｐゴシック" pitchFamily="-123" charset="-128"/>
              </a:rPr>
              <a:pPr/>
              <a:t>1</a:t>
            </a:fld>
            <a:endParaRPr lang="fr-FR">
              <a:latin typeface="Arial" pitchFamily="-123" charset="0"/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>
              <a:latin typeface="Arial" pitchFamily="-123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0"/>
            <a:ext cx="4211637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6400800" cy="1447800"/>
          </a:xfrm>
        </p:spPr>
        <p:txBody>
          <a:bodyPr/>
          <a:lstStyle>
            <a:lvl1pPr>
              <a:defRPr sz="2800"/>
            </a:lvl1pPr>
          </a:lstStyle>
          <a:p>
            <a:r>
              <a:rPr lang="fr-FR"/>
              <a:t>Titre Arial Bold 28 orange PSS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657600"/>
            <a:ext cx="6400800" cy="2286000"/>
          </a:xfrm>
        </p:spPr>
        <p:txBody>
          <a:bodyPr lIns="92075" tIns="46038" rIns="92075" bIns="46038"/>
          <a:lstStyle>
            <a:lvl1pPr marL="0" indent="0">
              <a:spcBef>
                <a:spcPct val="0"/>
              </a:spcBef>
              <a:defRPr sz="2400"/>
            </a:lvl1pPr>
          </a:lstStyle>
          <a:p>
            <a:r>
              <a:rPr lang="fr-FR"/>
              <a:t>Sous-titre Arial 28 noir</a:t>
            </a:r>
            <a:endParaRPr lang="fr-CH"/>
          </a:p>
          <a:p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D192E-330B-4317-81F9-9F5202D148E6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FC90C-C928-4F26-BAFD-CE5CE8C47A14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172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172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163BF-EC2F-4232-BC91-81F17F5E6EF4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4BA5B-E9D2-4D4D-A5F5-3395D27419AD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93443-5F3E-4C6B-B54F-55199BC63AE7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1148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148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2D54D-952A-4F61-B56F-0245A95401A4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332E1-B71D-48A7-A198-7194F9B44293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8D033-E51F-4A0F-863E-DD3676E88044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1A146-1DFB-498E-8A14-C066A1BF7749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4B4E9-1F91-433D-9B9C-C7B218D8834F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5C6B1-36F1-4FC8-8931-623CAAE5BD96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5270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770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8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477000"/>
            <a:ext cx="472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47700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431A9CA-B387-471A-BD84-3F247C8B6A47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1030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8382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1031" name="Picture 1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795963" y="139700"/>
            <a:ext cx="334645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+mj-lt"/>
          <a:ea typeface="ＭＳ Ｐゴシック" pitchFamily="-123" charset="-128"/>
          <a:cs typeface="ＭＳ Ｐゴシック" pitchFamily="-123" charset="-128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  <a:ea typeface="ＭＳ Ｐゴシック" pitchFamily="-123" charset="-128"/>
          <a:cs typeface="ＭＳ Ｐゴシック" pitchFamily="-123" charset="-128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  <a:ea typeface="ＭＳ Ｐゴシック" pitchFamily="-123" charset="-128"/>
          <a:cs typeface="ＭＳ Ｐゴシック" pitchFamily="-123" charset="-128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  <a:ea typeface="ＭＳ Ｐゴシック" pitchFamily="-123" charset="-128"/>
          <a:cs typeface="ＭＳ Ｐゴシック" pitchFamily="-123" charset="-128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  <a:ea typeface="ＭＳ Ｐゴシック" pitchFamily="-123" charset="-128"/>
          <a:cs typeface="ＭＳ Ｐゴシック" pitchFamily="-123" charset="-128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Arial" pitchFamily="-123" charset="0"/>
        <a:buChar char="▐"/>
        <a:defRPr sz="2200">
          <a:solidFill>
            <a:schemeClr val="tx1"/>
          </a:solidFill>
          <a:latin typeface="+mn-lt"/>
          <a:ea typeface="ＭＳ Ｐゴシック" pitchFamily="-123" charset="-128"/>
          <a:cs typeface="ＭＳ Ｐゴシック" pitchFamily="-123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Arial" pitchFamily="-123" charset="0"/>
        <a:buChar char="▐"/>
        <a:defRPr sz="2000">
          <a:solidFill>
            <a:schemeClr val="tx1"/>
          </a:solidFill>
          <a:latin typeface="+mn-lt"/>
          <a:ea typeface="ＭＳ Ｐゴシック" pitchFamily="-123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40000"/>
        <a:buFont typeface="Arial" pitchFamily="-123" charset="0"/>
        <a:buChar char="▐"/>
        <a:defRPr>
          <a:solidFill>
            <a:schemeClr val="tx1"/>
          </a:solidFill>
          <a:latin typeface="+mn-lt"/>
          <a:ea typeface="ＭＳ Ｐゴシック" pitchFamily="-123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Times New Roman" pitchFamily="18" charset="0"/>
          <a:ea typeface="ＭＳ Ｐゴシック" pitchFamily="-123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Times New Roman" pitchFamily="18" charset="0"/>
          <a:ea typeface="ＭＳ Ｐゴシック" pitchFamily="-123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Définition de </a:t>
            </a:r>
            <a:r>
              <a:rPr lang="fr-FR" dirty="0" smtClean="0"/>
              <a:t>la </a:t>
            </a:r>
            <a:br>
              <a:rPr lang="fr-FR" dirty="0" smtClean="0"/>
            </a:br>
            <a:r>
              <a:rPr lang="fr-FR" dirty="0" smtClean="0"/>
              <a:t>promotion de la santé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Arial" pitchFamily="-123" charset="0"/>
              <a:buNone/>
            </a:pPr>
            <a:endParaRPr lang="fr-CH" sz="2800" dirty="0"/>
          </a:p>
          <a:p>
            <a:pPr eaLnBrk="1" hangingPunct="1">
              <a:buFont typeface="Arial" pitchFamily="-123" charset="0"/>
              <a:buNone/>
            </a:pPr>
            <a:endParaRPr lang="fr-CH" sz="2800" dirty="0"/>
          </a:p>
          <a:p>
            <a:pPr eaLnBrk="1" hangingPunct="1">
              <a:buFont typeface="Arial" pitchFamily="-123" charset="0"/>
              <a:buNone/>
            </a:pPr>
            <a:r>
              <a:rPr lang="fr-CH" sz="2000" dirty="0" smtClean="0"/>
              <a:t>Prof. Thomas Mattig JD, MPH</a:t>
            </a:r>
            <a:endParaRPr lang="fr-CH" sz="2000" dirty="0"/>
          </a:p>
          <a:p>
            <a:pPr eaLnBrk="1" hangingPunct="1">
              <a:buFont typeface="Arial" pitchFamily="-123" charset="0"/>
              <a:buNone/>
            </a:pPr>
            <a:r>
              <a:rPr lang="fr-CH" sz="2000" dirty="0" smtClean="0"/>
              <a:t>Directeur Promotion </a:t>
            </a:r>
            <a:r>
              <a:rPr lang="fr-CH" sz="2000" dirty="0"/>
              <a:t>Santé Suisse</a:t>
            </a:r>
          </a:p>
          <a:p>
            <a:pPr eaLnBrk="1" hangingPunct="1"/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Définition</a:t>
            </a:r>
            <a:r>
              <a:rPr lang="de-CH" dirty="0" smtClean="0"/>
              <a:t> de la </a:t>
            </a:r>
            <a:r>
              <a:rPr lang="de-CH" dirty="0" err="1" smtClean="0"/>
              <a:t>santé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Définition</a:t>
            </a:r>
            <a:r>
              <a:rPr lang="en-US" dirty="0" smtClean="0"/>
              <a:t> de </a:t>
            </a:r>
            <a:r>
              <a:rPr lang="en-US" dirty="0" err="1" smtClean="0"/>
              <a:t>l’OMS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Continuum de </a:t>
            </a:r>
            <a:r>
              <a:rPr lang="en-US" dirty="0" err="1" smtClean="0"/>
              <a:t>Antonovsky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Critique (Martin Hafen)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4BA5B-E9D2-4D4D-A5F5-3395D27419AD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Définition</a:t>
            </a:r>
            <a:r>
              <a:rPr lang="de-CH" dirty="0" smtClean="0"/>
              <a:t> </a:t>
            </a:r>
            <a:br>
              <a:rPr lang="de-CH" dirty="0" smtClean="0"/>
            </a:br>
            <a:r>
              <a:rPr lang="de-CH" dirty="0" smtClean="0"/>
              <a:t>de la </a:t>
            </a:r>
            <a:r>
              <a:rPr lang="de-CH" dirty="0" err="1" smtClean="0"/>
              <a:t>promotion</a:t>
            </a:r>
            <a:r>
              <a:rPr lang="de-CH" dirty="0" smtClean="0"/>
              <a:t> de la </a:t>
            </a:r>
            <a:r>
              <a:rPr lang="de-CH" dirty="0" err="1" smtClean="0"/>
              <a:t>santé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 smtClean="0"/>
              <a:t>Dépend</a:t>
            </a:r>
            <a:r>
              <a:rPr lang="de-CH" dirty="0" smtClean="0"/>
              <a:t> de la </a:t>
            </a:r>
            <a:r>
              <a:rPr lang="de-CH" dirty="0" err="1" smtClean="0"/>
              <a:t>définition</a:t>
            </a:r>
            <a:r>
              <a:rPr lang="de-CH" dirty="0" smtClean="0"/>
              <a:t> de la </a:t>
            </a:r>
            <a:r>
              <a:rPr lang="de-CH" dirty="0" err="1" smtClean="0"/>
              <a:t>santé</a:t>
            </a:r>
            <a:endParaRPr lang="de-CH" dirty="0" smtClean="0"/>
          </a:p>
          <a:p>
            <a:endParaRPr lang="de-CH" dirty="0" smtClean="0"/>
          </a:p>
          <a:p>
            <a:r>
              <a:rPr lang="de-CH" dirty="0" err="1" smtClean="0"/>
              <a:t>Différence</a:t>
            </a:r>
            <a:r>
              <a:rPr lang="de-CH" dirty="0" smtClean="0"/>
              <a:t> entre </a:t>
            </a:r>
            <a:r>
              <a:rPr lang="de-CH" dirty="0" err="1" smtClean="0"/>
              <a:t>prévention</a:t>
            </a:r>
            <a:r>
              <a:rPr lang="de-CH" dirty="0" smtClean="0"/>
              <a:t> et </a:t>
            </a:r>
            <a:r>
              <a:rPr lang="de-CH" dirty="0" err="1" smtClean="0"/>
              <a:t>promotion</a:t>
            </a:r>
            <a:r>
              <a:rPr lang="de-CH" dirty="0" smtClean="0"/>
              <a:t> de la </a:t>
            </a:r>
            <a:r>
              <a:rPr lang="de-CH" dirty="0" err="1" smtClean="0"/>
              <a:t>santé</a:t>
            </a:r>
            <a:endParaRPr lang="de-CH" dirty="0" smtClean="0"/>
          </a:p>
          <a:p>
            <a:endParaRPr lang="de-CH" dirty="0" smtClean="0"/>
          </a:p>
          <a:p>
            <a:r>
              <a:rPr lang="de-CH" dirty="0" err="1" smtClean="0"/>
              <a:t>Application</a:t>
            </a:r>
            <a:r>
              <a:rPr lang="de-CH" dirty="0" smtClean="0"/>
              <a:t> </a:t>
            </a:r>
            <a:r>
              <a:rPr lang="de-CH" dirty="0" err="1" smtClean="0"/>
              <a:t>dans</a:t>
            </a:r>
            <a:r>
              <a:rPr lang="de-CH" dirty="0" smtClean="0"/>
              <a:t> la </a:t>
            </a:r>
            <a:r>
              <a:rPr lang="de-CH" dirty="0" err="1" smtClean="0"/>
              <a:t>pratique</a:t>
            </a:r>
            <a:endParaRPr lang="de-CH" dirty="0" smtClean="0"/>
          </a:p>
          <a:p>
            <a:endParaRPr lang="de-CH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4BA5B-E9D2-4D4D-A5F5-3395D27419AD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Les </a:t>
            </a:r>
            <a:r>
              <a:rPr lang="de-CH" dirty="0" err="1" smtClean="0"/>
              <a:t>cadres</a:t>
            </a:r>
            <a:r>
              <a:rPr lang="de-CH" dirty="0" smtClean="0"/>
              <a:t> </a:t>
            </a:r>
            <a:r>
              <a:rPr lang="de-CH" dirty="0" err="1" smtClean="0"/>
              <a:t>conceptuels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Charte d’Ottawa (</a:t>
            </a:r>
            <a:r>
              <a:rPr lang="fr-FR" dirty="0" err="1" smtClean="0"/>
              <a:t>enable</a:t>
            </a:r>
            <a:r>
              <a:rPr lang="fr-FR" dirty="0" smtClean="0"/>
              <a:t>: conférer les moyens, </a:t>
            </a:r>
            <a:r>
              <a:rPr lang="fr-FR" dirty="0" err="1" smtClean="0"/>
              <a:t>mediate</a:t>
            </a:r>
            <a:r>
              <a:rPr lang="fr-FR" dirty="0" smtClean="0"/>
              <a:t>: servir de médiateur, </a:t>
            </a:r>
            <a:r>
              <a:rPr lang="fr-FR" dirty="0" err="1" smtClean="0"/>
              <a:t>advocate</a:t>
            </a:r>
            <a:r>
              <a:rPr lang="fr-FR" dirty="0" smtClean="0"/>
              <a:t>: promouvoir l’idée)</a:t>
            </a:r>
          </a:p>
          <a:p>
            <a:endParaRPr lang="fr-CH" i="1" dirty="0" smtClean="0"/>
          </a:p>
          <a:p>
            <a:r>
              <a:rPr lang="fr-FR" dirty="0" smtClean="0"/>
              <a:t>La </a:t>
            </a:r>
            <a:r>
              <a:rPr lang="fr-FR" dirty="0"/>
              <a:t>lutte contre les Maladies Chroniques Non </a:t>
            </a:r>
            <a:r>
              <a:rPr lang="fr-FR" dirty="0" smtClean="0"/>
              <a:t>Transmissibles</a:t>
            </a:r>
          </a:p>
          <a:p>
            <a:endParaRPr lang="fr-FR" b="1" dirty="0" smtClean="0"/>
          </a:p>
          <a:p>
            <a:r>
              <a:rPr lang="fr-FR" b="1" dirty="0" smtClean="0"/>
              <a:t>L</a:t>
            </a:r>
            <a:r>
              <a:rPr lang="fr-FR" dirty="0" smtClean="0"/>
              <a:t>e </a:t>
            </a:r>
            <a:r>
              <a:rPr lang="fr-FR" dirty="0"/>
              <a:t>changement climatique et ses implications en termes de santé publique.</a:t>
            </a:r>
            <a:r>
              <a:rPr lang="de-CH" dirty="0" smtClean="0"/>
              <a:t> </a:t>
            </a:r>
          </a:p>
          <a:p>
            <a:endParaRPr lang="de-CH" dirty="0" smtClean="0"/>
          </a:p>
          <a:p>
            <a:r>
              <a:rPr lang="de-CH" dirty="0" smtClean="0"/>
              <a:t>L</a:t>
            </a:r>
            <a:r>
              <a:rPr lang="fr-FR" dirty="0" smtClean="0"/>
              <a:t>’</a:t>
            </a:r>
            <a:r>
              <a:rPr lang="fr-FR" dirty="0" err="1" smtClean="0"/>
              <a:t>evidence-based</a:t>
            </a:r>
            <a:r>
              <a:rPr lang="fr-FR" dirty="0" smtClean="0"/>
              <a:t> </a:t>
            </a:r>
            <a:r>
              <a:rPr lang="fr-FR" dirty="0" err="1"/>
              <a:t>health</a:t>
            </a:r>
            <a:r>
              <a:rPr lang="fr-FR" dirty="0"/>
              <a:t> </a:t>
            </a:r>
            <a:r>
              <a:rPr lang="fr-FR" dirty="0" smtClean="0"/>
              <a:t>promotion</a:t>
            </a:r>
          </a:p>
          <a:p>
            <a:endParaRPr lang="fr-FR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4BA5B-E9D2-4D4D-A5F5-3395D27419AD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Les </a:t>
            </a:r>
            <a:r>
              <a:rPr lang="de-CH" dirty="0" err="1" smtClean="0"/>
              <a:t>axes</a:t>
            </a:r>
            <a:r>
              <a:rPr lang="de-CH" dirty="0" smtClean="0"/>
              <a:t> </a:t>
            </a:r>
            <a:r>
              <a:rPr lang="de-CH" dirty="0" err="1" smtClean="0"/>
              <a:t>opérationels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Tabac</a:t>
            </a:r>
            <a:endParaRPr lang="en-US" dirty="0" smtClean="0"/>
          </a:p>
          <a:p>
            <a:r>
              <a:rPr lang="en-US" dirty="0" err="1" smtClean="0"/>
              <a:t>Alcool</a:t>
            </a:r>
            <a:endParaRPr lang="en-US" dirty="0" smtClean="0"/>
          </a:p>
          <a:p>
            <a:r>
              <a:rPr lang="en-US" dirty="0" err="1" smtClean="0"/>
              <a:t>Dépistage</a:t>
            </a:r>
            <a:r>
              <a:rPr lang="en-US" dirty="0" smtClean="0"/>
              <a:t> et </a:t>
            </a:r>
            <a:r>
              <a:rPr lang="en-US" dirty="0" err="1" smtClean="0"/>
              <a:t>traitement</a:t>
            </a:r>
            <a:r>
              <a:rPr lang="en-US" dirty="0" smtClean="0"/>
              <a:t> de </a:t>
            </a:r>
            <a:r>
              <a:rPr lang="en-US" dirty="0" err="1" smtClean="0"/>
              <a:t>l’hypertension</a:t>
            </a:r>
            <a:endParaRPr lang="en-US" dirty="0" smtClean="0"/>
          </a:p>
          <a:p>
            <a:r>
              <a:rPr lang="en-US" dirty="0" err="1" smtClean="0"/>
              <a:t>Réoriantion</a:t>
            </a:r>
            <a:r>
              <a:rPr lang="en-US" dirty="0" smtClean="0"/>
              <a:t> des services de santé</a:t>
            </a:r>
          </a:p>
          <a:p>
            <a:r>
              <a:rPr lang="en-US" dirty="0" err="1" smtClean="0"/>
              <a:t>Activité</a:t>
            </a:r>
            <a:r>
              <a:rPr lang="en-US" dirty="0" smtClean="0"/>
              <a:t> physique</a:t>
            </a:r>
          </a:p>
          <a:p>
            <a:r>
              <a:rPr lang="en-US" dirty="0" smtClean="0"/>
              <a:t>Alimentation</a:t>
            </a:r>
          </a:p>
          <a:p>
            <a:r>
              <a:rPr lang="en-US" dirty="0" err="1" smtClean="0"/>
              <a:t>Consommation</a:t>
            </a:r>
            <a:r>
              <a:rPr lang="en-US" dirty="0" smtClean="0"/>
              <a:t> de </a:t>
            </a:r>
            <a:r>
              <a:rPr lang="en-US" dirty="0" err="1" smtClean="0"/>
              <a:t>sel</a:t>
            </a:r>
            <a:endParaRPr lang="en-US" dirty="0" smtClean="0"/>
          </a:p>
          <a:p>
            <a:r>
              <a:rPr lang="en-US" dirty="0" smtClean="0"/>
              <a:t>Santé </a:t>
            </a:r>
            <a:r>
              <a:rPr lang="en-US" dirty="0" err="1" smtClean="0"/>
              <a:t>sexuelle</a:t>
            </a:r>
            <a:endParaRPr lang="en-US" dirty="0" smtClean="0"/>
          </a:p>
          <a:p>
            <a:r>
              <a:rPr lang="en-US" dirty="0" smtClean="0"/>
              <a:t>Maladies </a:t>
            </a:r>
            <a:r>
              <a:rPr lang="en-US" dirty="0" err="1" smtClean="0"/>
              <a:t>transmissibles</a:t>
            </a:r>
            <a:endParaRPr lang="en-US" dirty="0" smtClean="0"/>
          </a:p>
          <a:p>
            <a:r>
              <a:rPr lang="en-US" dirty="0" smtClean="0"/>
              <a:t>Drogues</a:t>
            </a:r>
          </a:p>
          <a:p>
            <a:r>
              <a:rPr lang="en-US" dirty="0" smtClean="0"/>
              <a:t>Santé </a:t>
            </a:r>
            <a:r>
              <a:rPr lang="en-US" dirty="0" err="1" smtClean="0"/>
              <a:t>mentale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4BA5B-E9D2-4D4D-A5F5-3395D27419AD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Discussion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Quelle </a:t>
            </a:r>
            <a:r>
              <a:rPr lang="de-CH" dirty="0" err="1" smtClean="0"/>
              <a:t>importance</a:t>
            </a:r>
            <a:r>
              <a:rPr lang="de-CH" dirty="0" smtClean="0"/>
              <a:t> de la </a:t>
            </a:r>
            <a:r>
              <a:rPr lang="de-CH" dirty="0" err="1" smtClean="0"/>
              <a:t>notion</a:t>
            </a:r>
            <a:r>
              <a:rPr lang="de-CH" dirty="0" smtClean="0"/>
              <a:t> de «</a:t>
            </a:r>
            <a:r>
              <a:rPr lang="de-CH" dirty="0" err="1" smtClean="0"/>
              <a:t>santé</a:t>
            </a:r>
            <a:r>
              <a:rPr lang="de-CH" dirty="0" smtClean="0"/>
              <a:t>»?</a:t>
            </a:r>
          </a:p>
          <a:p>
            <a:r>
              <a:rPr lang="de-CH" dirty="0" smtClean="0"/>
              <a:t>Comment </a:t>
            </a:r>
            <a:r>
              <a:rPr lang="de-CH" dirty="0" err="1" smtClean="0"/>
              <a:t>mesurer</a:t>
            </a:r>
            <a:r>
              <a:rPr lang="de-CH" dirty="0" smtClean="0"/>
              <a:t> la </a:t>
            </a:r>
            <a:r>
              <a:rPr lang="de-CH" dirty="0" err="1" smtClean="0"/>
              <a:t>santé</a:t>
            </a:r>
            <a:r>
              <a:rPr lang="de-CH" dirty="0" smtClean="0"/>
              <a:t>?</a:t>
            </a:r>
          </a:p>
          <a:p>
            <a:r>
              <a:rPr lang="de-CH" dirty="0" smtClean="0"/>
              <a:t>Quelle </a:t>
            </a:r>
            <a:r>
              <a:rPr lang="de-CH" dirty="0" err="1" smtClean="0"/>
              <a:t>est</a:t>
            </a:r>
            <a:r>
              <a:rPr lang="de-CH" dirty="0" smtClean="0"/>
              <a:t> </a:t>
            </a:r>
            <a:r>
              <a:rPr lang="de-CH" dirty="0" err="1" smtClean="0"/>
              <a:t>l’influence</a:t>
            </a:r>
            <a:r>
              <a:rPr lang="de-CH" dirty="0" smtClean="0"/>
              <a:t> </a:t>
            </a:r>
            <a:r>
              <a:rPr lang="de-CH" dirty="0" smtClean="0"/>
              <a:t>du </a:t>
            </a:r>
            <a:r>
              <a:rPr lang="de-CH" dirty="0" err="1" smtClean="0"/>
              <a:t>climat</a:t>
            </a:r>
            <a:r>
              <a:rPr lang="de-CH" dirty="0" smtClean="0"/>
              <a:t> </a:t>
            </a:r>
            <a:r>
              <a:rPr lang="de-CH" dirty="0" err="1" smtClean="0"/>
              <a:t>sur</a:t>
            </a:r>
            <a:r>
              <a:rPr lang="de-CH" dirty="0" smtClean="0"/>
              <a:t> la </a:t>
            </a:r>
            <a:r>
              <a:rPr lang="de-CH" dirty="0" err="1" smtClean="0"/>
              <a:t>santé</a:t>
            </a:r>
            <a:r>
              <a:rPr lang="de-CH" dirty="0" smtClean="0"/>
              <a:t>?</a:t>
            </a:r>
          </a:p>
          <a:p>
            <a:endParaRPr lang="de-CH" dirty="0" smtClean="0"/>
          </a:p>
          <a:p>
            <a:endParaRPr lang="de-CH" dirty="0" smtClean="0"/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4BA5B-E9D2-4D4D-A5F5-3395D27419AD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218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543800" y="6477000"/>
            <a:ext cx="1371600" cy="304800"/>
          </a:xfrm>
          <a:prstGeom prst="rect">
            <a:avLst/>
          </a:prstGeom>
        </p:spPr>
        <p:txBody>
          <a:bodyPr/>
          <a:lstStyle/>
          <a:p>
            <a:fld id="{0C3EAEDD-EAE1-46E2-AE23-E633FCEB95D5}" type="slidenum">
              <a:rPr lang="fr-FR"/>
              <a:pPr/>
              <a:t>7</a:t>
            </a:fld>
            <a:endParaRPr lang="fr-FR"/>
          </a:p>
        </p:txBody>
      </p:sp>
      <p:sp>
        <p:nvSpPr>
          <p:cNvPr id="33796" name="Rectangle 102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CH" sz="2800" dirty="0" smtClean="0"/>
              <a:t>Merci de votre attention.</a:t>
            </a:r>
            <a:endParaRPr lang="fr-FR" sz="2800" dirty="0"/>
          </a:p>
        </p:txBody>
      </p:sp>
      <p:sp>
        <p:nvSpPr>
          <p:cNvPr id="33797" name="Rectangle 102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fr-CH" sz="2000" dirty="0" smtClean="0"/>
              <a:t>Pour de plus amples informations:</a:t>
            </a:r>
            <a:r>
              <a:rPr lang="fr-CH" sz="2000" dirty="0"/>
              <a:t/>
            </a:r>
            <a:br>
              <a:rPr lang="fr-CH" sz="2000" dirty="0"/>
            </a:br>
            <a:r>
              <a:rPr lang="fr-CH" sz="2000" dirty="0" smtClean="0"/>
              <a:t>thomas.mattig@promotionsante.ch</a:t>
            </a:r>
            <a:endParaRPr lang="fr-CH" sz="2000" dirty="0"/>
          </a:p>
          <a:p>
            <a:pPr>
              <a:buFont typeface="Arial" charset="0"/>
              <a:buNone/>
            </a:pPr>
            <a:endParaRPr lang="fr-CH" sz="2000" dirty="0"/>
          </a:p>
          <a:p>
            <a:pPr>
              <a:buFont typeface="Arial" charset="0"/>
              <a:buNone/>
            </a:pPr>
            <a:r>
              <a:rPr lang="fr-FR" sz="2000" dirty="0" smtClean="0"/>
              <a:t>Promotion Santé Suisse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/>
              <a:t>Av. de la Gare 52</a:t>
            </a:r>
            <a:r>
              <a:rPr lang="fr-CH" sz="2000" dirty="0"/>
              <a:t>, </a:t>
            </a:r>
            <a:r>
              <a:rPr lang="fr-FR" sz="2000" dirty="0"/>
              <a:t>CH-1003 Lausanne</a:t>
            </a:r>
            <a:br>
              <a:rPr lang="fr-FR" sz="2000" dirty="0"/>
            </a:br>
            <a:r>
              <a:rPr lang="fr-FR" sz="2000" dirty="0" smtClean="0"/>
              <a:t>Tél. </a:t>
            </a:r>
            <a:r>
              <a:rPr lang="fr-FR" sz="2000" dirty="0"/>
              <a:t>+41 (0)21 345 15 </a:t>
            </a:r>
            <a:r>
              <a:rPr lang="fr-FR" sz="2000" dirty="0" err="1"/>
              <a:t>15</a:t>
            </a:r>
            <a:r>
              <a:rPr lang="fr-CH" sz="2000" dirty="0"/>
              <a:t> - F</a:t>
            </a:r>
            <a:r>
              <a:rPr lang="fr-FR" sz="2000" dirty="0" err="1"/>
              <a:t>ax</a:t>
            </a:r>
            <a:r>
              <a:rPr lang="fr-FR" sz="2000" dirty="0"/>
              <a:t> +41 (0)21 345 15 45</a:t>
            </a:r>
          </a:p>
          <a:p>
            <a:pPr>
              <a:buFont typeface="Arial" charset="0"/>
              <a:buNone/>
            </a:pPr>
            <a:r>
              <a:rPr lang="fr-CH" sz="2000" dirty="0"/>
              <a:t>www.promotionsante.ch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9900"/>
      </a:accent1>
      <a:accent2>
        <a:srgbClr val="FF66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5C00"/>
      </a:accent6>
      <a:hlink>
        <a:srgbClr val="5F5F5F"/>
      </a:hlink>
      <a:folHlink>
        <a:srgbClr val="969696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9900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5C00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171</Words>
  <Application>Microsoft Office PowerPoint</Application>
  <PresentationFormat>Bildschirmpräsentation (4:3)</PresentationFormat>
  <Paragraphs>55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MS PGothic</vt:lpstr>
      <vt:lpstr>Arial</vt:lpstr>
      <vt:lpstr>Times New Roman</vt:lpstr>
      <vt:lpstr>Modèle par défaut</vt:lpstr>
      <vt:lpstr>Définition de la  promotion de la santé</vt:lpstr>
      <vt:lpstr>Définition de la santé</vt:lpstr>
      <vt:lpstr>Définition  de la promotion de la santé</vt:lpstr>
      <vt:lpstr>Les cadres conceptuels</vt:lpstr>
      <vt:lpstr>Les axes opérationels</vt:lpstr>
      <vt:lpstr>Discussion</vt:lpstr>
      <vt:lpstr>Merci de votre attention.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Notions de base  de la promotion de la santé</dc:title>
  <dc:creator>Csongor Kozma</dc:creator>
  <cp:lastModifiedBy>Thomas Mattig</cp:lastModifiedBy>
  <cp:revision>441</cp:revision>
  <cp:lastPrinted>2009-04-22T19:24:48Z</cp:lastPrinted>
  <dcterms:created xsi:type="dcterms:W3CDTF">2003-03-13T10:35:05Z</dcterms:created>
  <dcterms:modified xsi:type="dcterms:W3CDTF">2018-10-29T15:02:54Z</dcterms:modified>
</cp:coreProperties>
</file>