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14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10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Policy Brief Assessment Rubric – Global Health Inequalities</a:t>
            </a:r>
          </a:p>
          <a:p>
            <a:r>
              <a:t>Individual Assignment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500000"/>
          <a:ext cx="9144000" cy="115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93000">
                <a:tc>
                  <a:txBody>
                    <a:bodyPr/>
                    <a:lstStyle/>
                    <a:p>
                      <a:r>
                        <a:t>Criterion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5.5–6.0 Excellent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5.0–5.5 Very 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4.5–5.0 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4.0–4.5 Weak Pass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&lt; 4.0 Fail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3000">
                <a:tc>
                  <a:txBody>
                    <a:bodyPr/>
                    <a:lstStyle/>
                    <a:p>
                      <a:r>
                        <a:t>Problem Definition &amp; Policy Relevance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Exceptionally well-defined; clearly situated within global health inequalities and highly relevant to decision-makers.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Clearly defined and well situated within global health inequalities.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Defined and relevant, though framing may lack depth or precision.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Unclear or weakly framed; limited policy relevance.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Poorly defined or absent; minimal relevance.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3000">
                <a:tc>
                  <a:txBody>
                    <a:bodyPr/>
                    <a:lstStyle/>
                    <a:p>
                      <a:r>
                        <a:t>Use of Evidence &amp; 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Excellent, well-selected, policy-appropriate evidence; critically integrated.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Very good use of relevant evidence with clear linkage to arguments.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Good evidence use, though integration or critique may be uneven.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Limited or weak evidence; poorly integrated.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Little or no relevant evidence.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3000">
                <a:tc>
                  <a:txBody>
                    <a:bodyPr/>
                    <a:lstStyle/>
                    <a:p>
                      <a:r>
                        <a:t>Analysis of Health Inequalities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Strong, critical, and original analysis of inequalities and structural drivers.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Very good analysis identifying affected groups and mechanisms.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Good analysis, though depth or intersectionality may be limited.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Superficial or incomplete analysis.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Inequalities ignored or misrepresented.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3000">
                <a:tc>
                  <a:txBody>
                    <a:bodyPr/>
                    <a:lstStyle/>
                    <a:p>
                      <a:r>
                        <a:t>Policy Options &amp; Recommendations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Clear, feasible, and well-justified recommendations grounded in analysis.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Clear and relevant recommendations; feasibility less developed.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Relevant but generic or weakly linked recommendations.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Vague or poorly justified recommendations.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No clear or coherent recommendations.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3000">
                <a:tc>
                  <a:txBody>
                    <a:bodyPr/>
                    <a:lstStyle/>
                    <a:p>
                      <a:r>
                        <a:t>Structure, Clarity &amp; Policy 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Exceptionally clear, concise, and well structured; excellent policy style.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Very clear and well structured; accessible policy writing.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Generally clear; may be uneven or overly academic.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Poor structure or clarity; difficult to follow.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Disorganised and unsuitable for policy format.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282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Somerville Claire</dc:creator>
  <cp:keywords/>
  <dc:description>generated using python-pptx</dc:description>
  <cp:lastModifiedBy>Claire Somerville</cp:lastModifiedBy>
  <cp:revision>1</cp:revision>
  <dcterms:created xsi:type="dcterms:W3CDTF">2013-01-27T09:14:16Z</dcterms:created>
  <dcterms:modified xsi:type="dcterms:W3CDTF">2025-12-12T14:26:42Z</dcterms:modified>
  <cp:category/>
</cp:coreProperties>
</file>