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15" r:id="rId6"/>
    <p:sldId id="316" r:id="rId7"/>
    <p:sldId id="319" r:id="rId8"/>
    <p:sldId id="317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F4A362-6C85-D937-DFFD-958C63C77A5F}" name="Sara Nam" initials="SN" userId="439ad913005577a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4B"/>
    <a:srgbClr val="BD316D"/>
    <a:srgbClr val="B11D5F"/>
    <a:srgbClr val="8064A2"/>
    <a:srgbClr val="B09FC5"/>
    <a:srgbClr val="D60093"/>
    <a:srgbClr val="FF66CC"/>
    <a:srgbClr val="9EA6C6"/>
    <a:srgbClr val="96004A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 autoAdjust="0"/>
    <p:restoredTop sz="84606" autoAdjust="0"/>
  </p:normalViewPr>
  <p:slideViewPr>
    <p:cSldViewPr snapToGrid="0">
      <p:cViewPr varScale="1">
        <p:scale>
          <a:sx n="94" d="100"/>
          <a:sy n="94" d="100"/>
        </p:scale>
        <p:origin x="3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Luis Ruiz De Castaneda" userId="8bfb5864-7ca4-4b41-895e-c240d3c969d2" providerId="ADAL" clId="{8D79433E-A1EE-4AB5-A567-D45B272A5991}"/>
    <pc:docChg chg="custSel addSld delSld modSld">
      <pc:chgData name="Rafael Luis Ruiz De Castaneda" userId="8bfb5864-7ca4-4b41-895e-c240d3c969d2" providerId="ADAL" clId="{8D79433E-A1EE-4AB5-A567-D45B272A5991}" dt="2024-05-13T12:26:52.335" v="1143" actId="14100"/>
      <pc:docMkLst>
        <pc:docMk/>
      </pc:docMkLst>
      <pc:sldChg chg="modSp mod">
        <pc:chgData name="Rafael Luis Ruiz De Castaneda" userId="8bfb5864-7ca4-4b41-895e-c240d3c969d2" providerId="ADAL" clId="{8D79433E-A1EE-4AB5-A567-D45B272A5991}" dt="2024-05-13T11:35:58.365" v="1062" actId="20577"/>
        <pc:sldMkLst>
          <pc:docMk/>
          <pc:sldMk cId="2506965084" sldId="263"/>
        </pc:sldMkLst>
        <pc:spChg chg="mod">
          <ac:chgData name="Rafael Luis Ruiz De Castaneda" userId="8bfb5864-7ca4-4b41-895e-c240d3c969d2" providerId="ADAL" clId="{8D79433E-A1EE-4AB5-A567-D45B272A5991}" dt="2024-05-13T11:35:58.365" v="1062" actId="20577"/>
          <ac:spMkLst>
            <pc:docMk/>
            <pc:sldMk cId="2506965084" sldId="263"/>
            <ac:spMk id="4" creationId="{BE120B40-D6E7-E7BC-4D74-4CCCDA43B13B}"/>
          </ac:spMkLst>
        </pc:spChg>
      </pc:sldChg>
      <pc:sldChg chg="modSp mod">
        <pc:chgData name="Rafael Luis Ruiz De Castaneda" userId="8bfb5864-7ca4-4b41-895e-c240d3c969d2" providerId="ADAL" clId="{8D79433E-A1EE-4AB5-A567-D45B272A5991}" dt="2024-05-13T12:24:43.968" v="1130" actId="20577"/>
        <pc:sldMkLst>
          <pc:docMk/>
          <pc:sldMk cId="3182178621" sldId="315"/>
        </pc:sldMkLst>
        <pc:spChg chg="mod">
          <ac:chgData name="Rafael Luis Ruiz De Castaneda" userId="8bfb5864-7ca4-4b41-895e-c240d3c969d2" providerId="ADAL" clId="{8D79433E-A1EE-4AB5-A567-D45B272A5991}" dt="2024-05-13T10:49:09.859" v="786" actId="20577"/>
          <ac:spMkLst>
            <pc:docMk/>
            <pc:sldMk cId="3182178621" sldId="315"/>
            <ac:spMk id="2" creationId="{3899E808-CB11-D4B3-516E-6CB7C4B649D8}"/>
          </ac:spMkLst>
        </pc:spChg>
        <pc:spChg chg="mod">
          <ac:chgData name="Rafael Luis Ruiz De Castaneda" userId="8bfb5864-7ca4-4b41-895e-c240d3c969d2" providerId="ADAL" clId="{8D79433E-A1EE-4AB5-A567-D45B272A5991}" dt="2024-05-13T12:24:43.968" v="1130" actId="20577"/>
          <ac:spMkLst>
            <pc:docMk/>
            <pc:sldMk cId="3182178621" sldId="315"/>
            <ac:spMk id="3" creationId="{F941D318-D17E-FE3D-DEF9-9B9C00ACF1A1}"/>
          </ac:spMkLst>
        </pc:spChg>
      </pc:sldChg>
      <pc:sldChg chg="modSp mod">
        <pc:chgData name="Rafael Luis Ruiz De Castaneda" userId="8bfb5864-7ca4-4b41-895e-c240d3c969d2" providerId="ADAL" clId="{8D79433E-A1EE-4AB5-A567-D45B272A5991}" dt="2024-05-13T12:24:59.684" v="1132" actId="20577"/>
        <pc:sldMkLst>
          <pc:docMk/>
          <pc:sldMk cId="2038322109" sldId="316"/>
        </pc:sldMkLst>
        <pc:spChg chg="mod">
          <ac:chgData name="Rafael Luis Ruiz De Castaneda" userId="8bfb5864-7ca4-4b41-895e-c240d3c969d2" providerId="ADAL" clId="{8D79433E-A1EE-4AB5-A567-D45B272A5991}" dt="2024-05-13T12:24:59.684" v="1132" actId="20577"/>
          <ac:spMkLst>
            <pc:docMk/>
            <pc:sldMk cId="2038322109" sldId="316"/>
            <ac:spMk id="2" creationId="{3899E808-CB11-D4B3-516E-6CB7C4B649D8}"/>
          </ac:spMkLst>
        </pc:spChg>
        <pc:spChg chg="mod">
          <ac:chgData name="Rafael Luis Ruiz De Castaneda" userId="8bfb5864-7ca4-4b41-895e-c240d3c969d2" providerId="ADAL" clId="{8D79433E-A1EE-4AB5-A567-D45B272A5991}" dt="2024-05-13T11:33:13.149" v="857" actId="14100"/>
          <ac:spMkLst>
            <pc:docMk/>
            <pc:sldMk cId="2038322109" sldId="316"/>
            <ac:spMk id="3" creationId="{F941D318-D17E-FE3D-DEF9-9B9C00ACF1A1}"/>
          </ac:spMkLst>
        </pc:spChg>
      </pc:sldChg>
      <pc:sldChg chg="modSp mod">
        <pc:chgData name="Rafael Luis Ruiz De Castaneda" userId="8bfb5864-7ca4-4b41-895e-c240d3c969d2" providerId="ADAL" clId="{8D79433E-A1EE-4AB5-A567-D45B272A5991}" dt="2024-05-13T12:26:52.335" v="1143" actId="14100"/>
        <pc:sldMkLst>
          <pc:docMk/>
          <pc:sldMk cId="4188998474" sldId="317"/>
        </pc:sldMkLst>
        <pc:spChg chg="mod">
          <ac:chgData name="Rafael Luis Ruiz De Castaneda" userId="8bfb5864-7ca4-4b41-895e-c240d3c969d2" providerId="ADAL" clId="{8D79433E-A1EE-4AB5-A567-D45B272A5991}" dt="2024-05-13T12:26:36.258" v="1135" actId="20577"/>
          <ac:spMkLst>
            <pc:docMk/>
            <pc:sldMk cId="4188998474" sldId="317"/>
            <ac:spMk id="2" creationId="{3899E808-CB11-D4B3-516E-6CB7C4B649D8}"/>
          </ac:spMkLst>
        </pc:spChg>
        <pc:spChg chg="mod">
          <ac:chgData name="Rafael Luis Ruiz De Castaneda" userId="8bfb5864-7ca4-4b41-895e-c240d3c969d2" providerId="ADAL" clId="{8D79433E-A1EE-4AB5-A567-D45B272A5991}" dt="2024-05-13T12:26:52.335" v="1143" actId="14100"/>
          <ac:spMkLst>
            <pc:docMk/>
            <pc:sldMk cId="4188998474" sldId="317"/>
            <ac:spMk id="3" creationId="{F941D318-D17E-FE3D-DEF9-9B9C00ACF1A1}"/>
          </ac:spMkLst>
        </pc:spChg>
      </pc:sldChg>
      <pc:sldChg chg="modSp del mod">
        <pc:chgData name="Rafael Luis Ruiz De Castaneda" userId="8bfb5864-7ca4-4b41-895e-c240d3c969d2" providerId="ADAL" clId="{8D79433E-A1EE-4AB5-A567-D45B272A5991}" dt="2024-05-13T11:35:34.277" v="1040" actId="47"/>
        <pc:sldMkLst>
          <pc:docMk/>
          <pc:sldMk cId="433268350" sldId="318"/>
        </pc:sldMkLst>
        <pc:spChg chg="mod">
          <ac:chgData name="Rafael Luis Ruiz De Castaneda" userId="8bfb5864-7ca4-4b41-895e-c240d3c969d2" providerId="ADAL" clId="{8D79433E-A1EE-4AB5-A567-D45B272A5991}" dt="2024-05-13T10:49:22.957" v="796" actId="20577"/>
          <ac:spMkLst>
            <pc:docMk/>
            <pc:sldMk cId="433268350" sldId="318"/>
            <ac:spMk id="2" creationId="{3899E808-CB11-D4B3-516E-6CB7C4B649D8}"/>
          </ac:spMkLst>
        </pc:spChg>
        <pc:spChg chg="mod">
          <ac:chgData name="Rafael Luis Ruiz De Castaneda" userId="8bfb5864-7ca4-4b41-895e-c240d3c969d2" providerId="ADAL" clId="{8D79433E-A1EE-4AB5-A567-D45B272A5991}" dt="2024-05-13T11:34:12.424" v="905" actId="21"/>
          <ac:spMkLst>
            <pc:docMk/>
            <pc:sldMk cId="433268350" sldId="318"/>
            <ac:spMk id="3" creationId="{F941D318-D17E-FE3D-DEF9-9B9C00ACF1A1}"/>
          </ac:spMkLst>
        </pc:spChg>
      </pc:sldChg>
      <pc:sldChg chg="modSp add mod">
        <pc:chgData name="Rafael Luis Ruiz De Castaneda" userId="8bfb5864-7ca4-4b41-895e-c240d3c969d2" providerId="ADAL" clId="{8D79433E-A1EE-4AB5-A567-D45B272A5991}" dt="2024-05-13T12:26:09.022" v="1134" actId="20577"/>
        <pc:sldMkLst>
          <pc:docMk/>
          <pc:sldMk cId="3778714701" sldId="319"/>
        </pc:sldMkLst>
        <pc:spChg chg="mod">
          <ac:chgData name="Rafael Luis Ruiz De Castaneda" userId="8bfb5864-7ca4-4b41-895e-c240d3c969d2" providerId="ADAL" clId="{8D79433E-A1EE-4AB5-A567-D45B272A5991}" dt="2024-05-13T10:50:42.935" v="820" actId="20577"/>
          <ac:spMkLst>
            <pc:docMk/>
            <pc:sldMk cId="3778714701" sldId="319"/>
            <ac:spMk id="2" creationId="{3899E808-CB11-D4B3-516E-6CB7C4B649D8}"/>
          </ac:spMkLst>
        </pc:spChg>
        <pc:spChg chg="mod">
          <ac:chgData name="Rafael Luis Ruiz De Castaneda" userId="8bfb5864-7ca4-4b41-895e-c240d3c969d2" providerId="ADAL" clId="{8D79433E-A1EE-4AB5-A567-D45B272A5991}" dt="2024-05-13T12:26:09.022" v="1134" actId="20577"/>
          <ac:spMkLst>
            <pc:docMk/>
            <pc:sldMk cId="3778714701" sldId="319"/>
            <ac:spMk id="3" creationId="{F941D318-D17E-FE3D-DEF9-9B9C00ACF1A1}"/>
          </ac:spMkLst>
        </pc:spChg>
      </pc:sldChg>
    </pc:docChg>
  </pc:docChgLst>
  <pc:docChgLst>
    <pc:chgData name="Florent Dupertuis" userId="e13622ff-5161-41a7-b727-22e826ae0837" providerId="ADAL" clId="{774DF246-B88C-4D76-BED1-CC52000356D7}"/>
    <pc:docChg chg="undo custSel modSld">
      <pc:chgData name="Florent Dupertuis" userId="e13622ff-5161-41a7-b727-22e826ae0837" providerId="ADAL" clId="{774DF246-B88C-4D76-BED1-CC52000356D7}" dt="2024-05-14T10:00:56.733" v="25" actId="20577"/>
      <pc:docMkLst>
        <pc:docMk/>
      </pc:docMkLst>
      <pc:sldChg chg="modNotesTx">
        <pc:chgData name="Florent Dupertuis" userId="e13622ff-5161-41a7-b727-22e826ae0837" providerId="ADAL" clId="{774DF246-B88C-4D76-BED1-CC52000356D7}" dt="2024-05-14T10:00:45.971" v="19" actId="20577"/>
        <pc:sldMkLst>
          <pc:docMk/>
          <pc:sldMk cId="2506965084" sldId="263"/>
        </pc:sldMkLst>
      </pc:sldChg>
      <pc:sldChg chg="modNotesTx">
        <pc:chgData name="Florent Dupertuis" userId="e13622ff-5161-41a7-b727-22e826ae0837" providerId="ADAL" clId="{774DF246-B88C-4D76-BED1-CC52000356D7}" dt="2024-05-14T10:00:56.733" v="25" actId="20577"/>
        <pc:sldMkLst>
          <pc:docMk/>
          <pc:sldMk cId="3182178621" sldId="315"/>
        </pc:sldMkLst>
      </pc:sldChg>
      <pc:sldChg chg="modNotesTx">
        <pc:chgData name="Florent Dupertuis" userId="e13622ff-5161-41a7-b727-22e826ae0837" providerId="ADAL" clId="{774DF246-B88C-4D76-BED1-CC52000356D7}" dt="2024-05-14T10:00:52.356" v="22" actId="20577"/>
        <pc:sldMkLst>
          <pc:docMk/>
          <pc:sldMk cId="2038322109" sldId="316"/>
        </pc:sldMkLst>
      </pc:sldChg>
      <pc:sldChg chg="modSp mod modNotesTx">
        <pc:chgData name="Florent Dupertuis" userId="e13622ff-5161-41a7-b727-22e826ae0837" providerId="ADAL" clId="{774DF246-B88C-4D76-BED1-CC52000356D7}" dt="2024-05-14T10:00:48.006" v="20" actId="20577"/>
        <pc:sldMkLst>
          <pc:docMk/>
          <pc:sldMk cId="4188998474" sldId="317"/>
        </pc:sldMkLst>
        <pc:spChg chg="mod">
          <ac:chgData name="Florent Dupertuis" userId="e13622ff-5161-41a7-b727-22e826ae0837" providerId="ADAL" clId="{774DF246-B88C-4D76-BED1-CC52000356D7}" dt="2024-05-14T09:59:01.759" v="17" actId="27636"/>
          <ac:spMkLst>
            <pc:docMk/>
            <pc:sldMk cId="4188998474" sldId="317"/>
            <ac:spMk id="3" creationId="{F941D318-D17E-FE3D-DEF9-9B9C00ACF1A1}"/>
          </ac:spMkLst>
        </pc:spChg>
      </pc:sldChg>
      <pc:sldChg chg="modSp mod modNotesTx">
        <pc:chgData name="Florent Dupertuis" userId="e13622ff-5161-41a7-b727-22e826ae0837" providerId="ADAL" clId="{774DF246-B88C-4D76-BED1-CC52000356D7}" dt="2024-05-14T10:00:49.719" v="21" actId="20577"/>
        <pc:sldMkLst>
          <pc:docMk/>
          <pc:sldMk cId="3778714701" sldId="319"/>
        </pc:sldMkLst>
        <pc:spChg chg="mod">
          <ac:chgData name="Florent Dupertuis" userId="e13622ff-5161-41a7-b727-22e826ae0837" providerId="ADAL" clId="{774DF246-B88C-4D76-BED1-CC52000356D7}" dt="2024-05-14T10:00:26.650" v="18" actId="404"/>
          <ac:spMkLst>
            <pc:docMk/>
            <pc:sldMk cId="3778714701" sldId="319"/>
            <ac:spMk id="3" creationId="{F941D318-D17E-FE3D-DEF9-9B9C00ACF1A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46BCD-6550-4A0B-8A17-CA5F10E22D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E2E5C1-39AF-4E06-966E-EFD5500EE9D9}">
      <dgm:prSet phldrT="[Text]" custT="1"/>
      <dgm:spPr>
        <a:solidFill>
          <a:srgbClr val="96004A"/>
        </a:solidFill>
        <a:ln>
          <a:solidFill>
            <a:srgbClr val="96004B"/>
          </a:solidFill>
        </a:ln>
      </dgm:spPr>
      <dgm:t>
        <a:bodyPr/>
        <a:lstStyle/>
        <a:p>
          <a:r>
            <a:rPr lang="en-GB" sz="2400">
              <a:solidFill>
                <a:schemeClr val="bg1"/>
              </a:solidFill>
              <a:latin typeface="+mn-lt"/>
            </a:rPr>
            <a:t>1. Add a key message</a:t>
          </a:r>
          <a:endParaRPr lang="en-GB" sz="2400" dirty="0">
            <a:solidFill>
              <a:schemeClr val="bg1"/>
            </a:solidFill>
            <a:latin typeface="+mn-lt"/>
          </a:endParaRPr>
        </a:p>
      </dgm:t>
    </dgm:pt>
    <dgm:pt modelId="{202A9578-6BA6-4B04-8497-800BE0AB9DD1}" type="parTrans" cxnId="{1B0F0DA0-3B81-41DD-9447-018FA6AE5914}">
      <dgm:prSet/>
      <dgm:spPr/>
      <dgm:t>
        <a:bodyPr/>
        <a:lstStyle/>
        <a:p>
          <a:endParaRPr lang="en-GB" sz="2400">
            <a:solidFill>
              <a:schemeClr val="bg1"/>
            </a:solidFill>
            <a:latin typeface="+mn-lt"/>
          </a:endParaRPr>
        </a:p>
      </dgm:t>
    </dgm:pt>
    <dgm:pt modelId="{E65E6AD3-8A05-4B67-B607-2010149292DE}" type="sibTrans" cxnId="{1B0F0DA0-3B81-41DD-9447-018FA6AE5914}">
      <dgm:prSet/>
      <dgm:spPr/>
      <dgm:t>
        <a:bodyPr/>
        <a:lstStyle/>
        <a:p>
          <a:endParaRPr lang="en-GB" sz="2400">
            <a:solidFill>
              <a:schemeClr val="bg1"/>
            </a:solidFill>
            <a:latin typeface="+mn-lt"/>
          </a:endParaRPr>
        </a:p>
      </dgm:t>
    </dgm:pt>
    <dgm:pt modelId="{5BE02639-0675-4547-A206-B6ADB5FF7FE3}">
      <dgm:prSet phldrT="[Text]" custT="1"/>
      <dgm:spPr>
        <a:solidFill>
          <a:srgbClr val="BD316D"/>
        </a:solidFill>
        <a:ln>
          <a:solidFill>
            <a:srgbClr val="D60093"/>
          </a:solidFill>
        </a:ln>
      </dgm:spPr>
      <dgm:t>
        <a:bodyPr/>
        <a:lstStyle/>
        <a:p>
          <a:r>
            <a:rPr lang="en-GB" sz="2400">
              <a:solidFill>
                <a:schemeClr val="bg1"/>
              </a:solidFill>
              <a:latin typeface="+mn-lt"/>
            </a:rPr>
            <a:t>2. Add a key message</a:t>
          </a:r>
          <a:endParaRPr lang="en-GB" sz="2400" dirty="0">
            <a:solidFill>
              <a:schemeClr val="bg1"/>
            </a:solidFill>
            <a:latin typeface="+mn-lt"/>
          </a:endParaRPr>
        </a:p>
      </dgm:t>
    </dgm:pt>
    <dgm:pt modelId="{C3B6C4BC-5DB7-4AD1-BCA8-99F64E00C554}" type="parTrans" cxnId="{D0A7A87E-7805-4E77-9DDD-E9D2B892CB44}">
      <dgm:prSet/>
      <dgm:spPr/>
      <dgm:t>
        <a:bodyPr/>
        <a:lstStyle/>
        <a:p>
          <a:endParaRPr lang="en-GB" sz="2400">
            <a:solidFill>
              <a:schemeClr val="bg1"/>
            </a:solidFill>
            <a:latin typeface="+mn-lt"/>
          </a:endParaRPr>
        </a:p>
      </dgm:t>
    </dgm:pt>
    <dgm:pt modelId="{2BDB3502-4DE0-450D-9200-EA73B64EFCE2}" type="sibTrans" cxnId="{D0A7A87E-7805-4E77-9DDD-E9D2B892CB44}">
      <dgm:prSet/>
      <dgm:spPr/>
      <dgm:t>
        <a:bodyPr/>
        <a:lstStyle/>
        <a:p>
          <a:endParaRPr lang="en-GB" sz="2400">
            <a:solidFill>
              <a:schemeClr val="bg1"/>
            </a:solidFill>
            <a:latin typeface="+mn-lt"/>
          </a:endParaRPr>
        </a:p>
      </dgm:t>
    </dgm:pt>
    <dgm:pt modelId="{160034A5-9C23-40E9-8B2F-7C9479340F91}">
      <dgm:prSet phldrT="[Text]" custT="1"/>
      <dgm:spPr>
        <a:solidFill>
          <a:srgbClr val="9EA6C6"/>
        </a:solidFill>
      </dgm:spPr>
      <dgm:t>
        <a:bodyPr/>
        <a:lstStyle/>
        <a:p>
          <a:r>
            <a:rPr lang="en-GB" sz="2400">
              <a:solidFill>
                <a:schemeClr val="bg1"/>
              </a:solidFill>
              <a:latin typeface="+mn-lt"/>
            </a:rPr>
            <a:t>3. </a:t>
          </a:r>
          <a:r>
            <a:rPr lang="en-GB" sz="2400">
              <a:solidFill>
                <a:schemeClr val="bg1"/>
              </a:solidFill>
              <a:effectLst/>
              <a:latin typeface="+mn-lt"/>
              <a:ea typeface="Arial" panose="020B0604020202020204" pitchFamily="34" charset="0"/>
              <a:cs typeface="Gill Sans MT" panose="020B0502020104020203" pitchFamily="34" charset="0"/>
            </a:rPr>
            <a:t>Add </a:t>
          </a:r>
          <a:r>
            <a:rPr lang="en-GB" sz="2400">
              <a:solidFill>
                <a:schemeClr val="bg1"/>
              </a:solidFill>
              <a:latin typeface="+mn-lt"/>
            </a:rPr>
            <a:t>a key message</a:t>
          </a:r>
          <a:endParaRPr lang="en-GB" sz="2400" dirty="0">
            <a:solidFill>
              <a:schemeClr val="bg1"/>
            </a:solidFill>
            <a:latin typeface="+mn-lt"/>
          </a:endParaRPr>
        </a:p>
      </dgm:t>
    </dgm:pt>
    <dgm:pt modelId="{070CD773-5215-46DA-A7A2-A2485C6FBFE4}" type="sibTrans" cxnId="{C9EDB598-709F-4FBD-A6CC-73ADF2FCEDD9}">
      <dgm:prSet/>
      <dgm:spPr/>
      <dgm:t>
        <a:bodyPr/>
        <a:lstStyle/>
        <a:p>
          <a:endParaRPr lang="en-GB" sz="2400">
            <a:solidFill>
              <a:schemeClr val="bg1"/>
            </a:solidFill>
            <a:latin typeface="+mn-lt"/>
          </a:endParaRPr>
        </a:p>
      </dgm:t>
    </dgm:pt>
    <dgm:pt modelId="{165148EF-AC66-4BA9-B0BA-D223733747EA}" type="parTrans" cxnId="{C9EDB598-709F-4FBD-A6CC-73ADF2FCEDD9}">
      <dgm:prSet/>
      <dgm:spPr/>
      <dgm:t>
        <a:bodyPr/>
        <a:lstStyle/>
        <a:p>
          <a:endParaRPr lang="en-GB" sz="2400">
            <a:solidFill>
              <a:schemeClr val="bg1"/>
            </a:solidFill>
            <a:latin typeface="+mn-lt"/>
          </a:endParaRPr>
        </a:p>
      </dgm:t>
    </dgm:pt>
    <dgm:pt modelId="{93C47FDB-5A20-44CD-869C-961BEFE1AC4F}" type="pres">
      <dgm:prSet presAssocID="{33B46BCD-6550-4A0B-8A17-CA5F10E22D1D}" presName="linear" presStyleCnt="0">
        <dgm:presLayoutVars>
          <dgm:animLvl val="lvl"/>
          <dgm:resizeHandles val="exact"/>
        </dgm:presLayoutVars>
      </dgm:prSet>
      <dgm:spPr/>
    </dgm:pt>
    <dgm:pt modelId="{339C4762-1F0C-49EF-84DD-0E4360363DCE}" type="pres">
      <dgm:prSet presAssocID="{20E2E5C1-39AF-4E06-966E-EFD5500EE9D9}" presName="parentText" presStyleLbl="node1" presStyleIdx="0" presStyleCnt="3" custScaleY="67880">
        <dgm:presLayoutVars>
          <dgm:chMax val="0"/>
          <dgm:bulletEnabled val="1"/>
        </dgm:presLayoutVars>
      </dgm:prSet>
      <dgm:spPr/>
    </dgm:pt>
    <dgm:pt modelId="{D63C95B2-41DB-45B3-BE31-E60EC3BAFD6A}" type="pres">
      <dgm:prSet presAssocID="{E65E6AD3-8A05-4B67-B607-2010149292DE}" presName="spacer" presStyleCnt="0"/>
      <dgm:spPr/>
    </dgm:pt>
    <dgm:pt modelId="{C03255DB-DDB5-416A-94FD-24F823C02AA2}" type="pres">
      <dgm:prSet presAssocID="{5BE02639-0675-4547-A206-B6ADB5FF7FE3}" presName="parentText" presStyleLbl="node1" presStyleIdx="1" presStyleCnt="3" custScaleY="69373">
        <dgm:presLayoutVars>
          <dgm:chMax val="0"/>
          <dgm:bulletEnabled val="1"/>
        </dgm:presLayoutVars>
      </dgm:prSet>
      <dgm:spPr/>
    </dgm:pt>
    <dgm:pt modelId="{2F247E3B-5FC0-463F-BA1E-6B319FD4D493}" type="pres">
      <dgm:prSet presAssocID="{2BDB3502-4DE0-450D-9200-EA73B64EFCE2}" presName="spacer" presStyleCnt="0"/>
      <dgm:spPr/>
    </dgm:pt>
    <dgm:pt modelId="{79A97AA7-72A7-47D7-A6B4-2AD9A0B2AE5D}" type="pres">
      <dgm:prSet presAssocID="{160034A5-9C23-40E9-8B2F-7C9479340F91}" presName="parentText" presStyleLbl="node1" presStyleIdx="2" presStyleCnt="3" custScaleY="59250" custLinFactNeighborY="8275">
        <dgm:presLayoutVars>
          <dgm:chMax val="0"/>
          <dgm:bulletEnabled val="1"/>
        </dgm:presLayoutVars>
      </dgm:prSet>
      <dgm:spPr/>
    </dgm:pt>
  </dgm:ptLst>
  <dgm:cxnLst>
    <dgm:cxn modelId="{B0888F22-CE8A-4212-964E-7EE4A9441203}" type="presOf" srcId="{33B46BCD-6550-4A0B-8A17-CA5F10E22D1D}" destId="{93C47FDB-5A20-44CD-869C-961BEFE1AC4F}" srcOrd="0" destOrd="0" presId="urn:microsoft.com/office/officeart/2005/8/layout/vList2"/>
    <dgm:cxn modelId="{9D658C50-AEA1-4805-BB6D-96BB3D4A952F}" type="presOf" srcId="{5BE02639-0675-4547-A206-B6ADB5FF7FE3}" destId="{C03255DB-DDB5-416A-94FD-24F823C02AA2}" srcOrd="0" destOrd="0" presId="urn:microsoft.com/office/officeart/2005/8/layout/vList2"/>
    <dgm:cxn modelId="{D0A7A87E-7805-4E77-9DDD-E9D2B892CB44}" srcId="{33B46BCD-6550-4A0B-8A17-CA5F10E22D1D}" destId="{5BE02639-0675-4547-A206-B6ADB5FF7FE3}" srcOrd="1" destOrd="0" parTransId="{C3B6C4BC-5DB7-4AD1-BCA8-99F64E00C554}" sibTransId="{2BDB3502-4DE0-450D-9200-EA73B64EFCE2}"/>
    <dgm:cxn modelId="{C9EDB598-709F-4FBD-A6CC-73ADF2FCEDD9}" srcId="{33B46BCD-6550-4A0B-8A17-CA5F10E22D1D}" destId="{160034A5-9C23-40E9-8B2F-7C9479340F91}" srcOrd="2" destOrd="0" parTransId="{165148EF-AC66-4BA9-B0BA-D223733747EA}" sibTransId="{070CD773-5215-46DA-A7A2-A2485C6FBFE4}"/>
    <dgm:cxn modelId="{1B0F0DA0-3B81-41DD-9447-018FA6AE5914}" srcId="{33B46BCD-6550-4A0B-8A17-CA5F10E22D1D}" destId="{20E2E5C1-39AF-4E06-966E-EFD5500EE9D9}" srcOrd="0" destOrd="0" parTransId="{202A9578-6BA6-4B04-8497-800BE0AB9DD1}" sibTransId="{E65E6AD3-8A05-4B67-B607-2010149292DE}"/>
    <dgm:cxn modelId="{636AA5A5-5256-437F-BFE4-F1B19A84ED75}" type="presOf" srcId="{20E2E5C1-39AF-4E06-966E-EFD5500EE9D9}" destId="{339C4762-1F0C-49EF-84DD-0E4360363DCE}" srcOrd="0" destOrd="0" presId="urn:microsoft.com/office/officeart/2005/8/layout/vList2"/>
    <dgm:cxn modelId="{41DEB8C7-D33C-430D-857E-D554507D34BC}" type="presOf" srcId="{160034A5-9C23-40E9-8B2F-7C9479340F91}" destId="{79A97AA7-72A7-47D7-A6B4-2AD9A0B2AE5D}" srcOrd="0" destOrd="0" presId="urn:microsoft.com/office/officeart/2005/8/layout/vList2"/>
    <dgm:cxn modelId="{AA12E66D-16BF-41F9-90DC-3F13BFFBF2B0}" type="presParOf" srcId="{93C47FDB-5A20-44CD-869C-961BEFE1AC4F}" destId="{339C4762-1F0C-49EF-84DD-0E4360363DCE}" srcOrd="0" destOrd="0" presId="urn:microsoft.com/office/officeart/2005/8/layout/vList2"/>
    <dgm:cxn modelId="{F2AC32FD-C436-4333-A52D-C7A07B294A6F}" type="presParOf" srcId="{93C47FDB-5A20-44CD-869C-961BEFE1AC4F}" destId="{D63C95B2-41DB-45B3-BE31-E60EC3BAFD6A}" srcOrd="1" destOrd="0" presId="urn:microsoft.com/office/officeart/2005/8/layout/vList2"/>
    <dgm:cxn modelId="{229F122E-5C07-4717-93D5-ABE0D4DC72A1}" type="presParOf" srcId="{93C47FDB-5A20-44CD-869C-961BEFE1AC4F}" destId="{C03255DB-DDB5-416A-94FD-24F823C02AA2}" srcOrd="2" destOrd="0" presId="urn:microsoft.com/office/officeart/2005/8/layout/vList2"/>
    <dgm:cxn modelId="{6D90D456-9DA9-4BC1-BE9F-D194F07F9FB2}" type="presParOf" srcId="{93C47FDB-5A20-44CD-869C-961BEFE1AC4F}" destId="{2F247E3B-5FC0-463F-BA1E-6B319FD4D493}" srcOrd="3" destOrd="0" presId="urn:microsoft.com/office/officeart/2005/8/layout/vList2"/>
    <dgm:cxn modelId="{E0235884-ED3E-45A2-A895-AD334BF0C059}" type="presParOf" srcId="{93C47FDB-5A20-44CD-869C-961BEFE1AC4F}" destId="{79A97AA7-72A7-47D7-A6B4-2AD9A0B2AE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C4762-1F0C-49EF-84DD-0E4360363DCE}">
      <dsp:nvSpPr>
        <dsp:cNvPr id="0" name=""/>
        <dsp:cNvSpPr/>
      </dsp:nvSpPr>
      <dsp:spPr>
        <a:xfrm>
          <a:off x="0" y="397516"/>
          <a:ext cx="10515600" cy="825963"/>
        </a:xfrm>
        <a:prstGeom prst="roundRect">
          <a:avLst/>
        </a:prstGeom>
        <a:solidFill>
          <a:srgbClr val="96004A"/>
        </a:solidFill>
        <a:ln w="12700" cap="flat" cmpd="sng" algn="ctr">
          <a:solidFill>
            <a:srgbClr val="96004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bg1"/>
              </a:solidFill>
              <a:latin typeface="+mn-lt"/>
            </a:rPr>
            <a:t>1. Add a key message</a:t>
          </a:r>
          <a:endParaRPr lang="en-GB" sz="2400" kern="1200" dirty="0">
            <a:solidFill>
              <a:schemeClr val="bg1"/>
            </a:solidFill>
            <a:latin typeface="+mn-lt"/>
          </a:endParaRPr>
        </a:p>
      </dsp:txBody>
      <dsp:txXfrm>
        <a:off x="40320" y="437836"/>
        <a:ext cx="10434960" cy="745323"/>
      </dsp:txXfrm>
    </dsp:sp>
    <dsp:sp modelId="{C03255DB-DDB5-416A-94FD-24F823C02AA2}">
      <dsp:nvSpPr>
        <dsp:cNvPr id="0" name=""/>
        <dsp:cNvSpPr/>
      </dsp:nvSpPr>
      <dsp:spPr>
        <a:xfrm>
          <a:off x="0" y="1410680"/>
          <a:ext cx="10515600" cy="844130"/>
        </a:xfrm>
        <a:prstGeom prst="roundRect">
          <a:avLst/>
        </a:prstGeom>
        <a:solidFill>
          <a:srgbClr val="BD316D"/>
        </a:solidFill>
        <a:ln w="12700" cap="flat" cmpd="sng" algn="ctr">
          <a:solidFill>
            <a:srgbClr val="D600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bg1"/>
              </a:solidFill>
              <a:latin typeface="+mn-lt"/>
            </a:rPr>
            <a:t>2. Add a key message</a:t>
          </a:r>
          <a:endParaRPr lang="en-GB" sz="2400" kern="1200" dirty="0">
            <a:solidFill>
              <a:schemeClr val="bg1"/>
            </a:solidFill>
            <a:latin typeface="+mn-lt"/>
          </a:endParaRPr>
        </a:p>
      </dsp:txBody>
      <dsp:txXfrm>
        <a:off x="41207" y="1451887"/>
        <a:ext cx="10433186" cy="761716"/>
      </dsp:txXfrm>
    </dsp:sp>
    <dsp:sp modelId="{79A97AA7-72A7-47D7-A6B4-2AD9A0B2AE5D}">
      <dsp:nvSpPr>
        <dsp:cNvPr id="0" name=""/>
        <dsp:cNvSpPr/>
      </dsp:nvSpPr>
      <dsp:spPr>
        <a:xfrm>
          <a:off x="0" y="2457501"/>
          <a:ext cx="10515600" cy="720954"/>
        </a:xfrm>
        <a:prstGeom prst="roundRect">
          <a:avLst/>
        </a:prstGeom>
        <a:solidFill>
          <a:srgbClr val="9EA6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bg1"/>
              </a:solidFill>
              <a:latin typeface="+mn-lt"/>
            </a:rPr>
            <a:t>3. </a:t>
          </a:r>
          <a:r>
            <a:rPr lang="en-GB" sz="2400" kern="1200">
              <a:solidFill>
                <a:schemeClr val="bg1"/>
              </a:solidFill>
              <a:effectLst/>
              <a:latin typeface="+mn-lt"/>
              <a:ea typeface="Arial" panose="020B0604020202020204" pitchFamily="34" charset="0"/>
              <a:cs typeface="Gill Sans MT" panose="020B0502020104020203" pitchFamily="34" charset="0"/>
            </a:rPr>
            <a:t>Add </a:t>
          </a:r>
          <a:r>
            <a:rPr lang="en-GB" sz="2400" kern="1200">
              <a:solidFill>
                <a:schemeClr val="bg1"/>
              </a:solidFill>
              <a:latin typeface="+mn-lt"/>
            </a:rPr>
            <a:t>a key message</a:t>
          </a:r>
          <a:endParaRPr lang="en-GB" sz="2400" kern="1200" dirty="0">
            <a:solidFill>
              <a:schemeClr val="bg1"/>
            </a:solidFill>
            <a:latin typeface="+mn-lt"/>
          </a:endParaRPr>
        </a:p>
      </dsp:txBody>
      <dsp:txXfrm>
        <a:off x="35194" y="2492695"/>
        <a:ext cx="10445212" cy="650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E779003-ED2D-462D-9C1E-5302A7733A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584335-0C05-4987-870D-7740586B83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63361-B995-4174-ADB1-889F01723245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D13904-B27B-4073-B29A-BFC3A95DD9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66CC6C-2F0E-4BED-96C9-777D82CD61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7C550-A6A6-4B72-A962-7297FBDC4AD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381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38819-E049-4B7E-969E-3BF9178731C9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0D737-9591-41F9-9633-ECB2F3AFD94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5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D737-9591-41F9-9633-ECB2F3AFD9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D737-9591-41F9-9633-ECB2F3AFD9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27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D737-9591-41F9-9633-ECB2F3AFD9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5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D737-9591-41F9-9633-ECB2F3AFD9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3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D737-9591-41F9-9633-ECB2F3AFD9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6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D737-9591-41F9-9633-ECB2F3AFD9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3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4D01C3-5F0E-44E5-8DD8-82D2EEE4E3EF}"/>
              </a:ext>
            </a:extLst>
          </p:cNvPr>
          <p:cNvSpPr/>
          <p:nvPr userDrawn="1"/>
        </p:nvSpPr>
        <p:spPr>
          <a:xfrm>
            <a:off x="9900458" y="6011918"/>
            <a:ext cx="2019993" cy="663848"/>
          </a:xfrm>
          <a:prstGeom prst="rect">
            <a:avLst/>
          </a:prstGeom>
          <a:solidFill>
            <a:srgbClr val="B11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F8E4A4-C9CC-460E-8389-FFAD567CEB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69" y="6099717"/>
            <a:ext cx="1518231" cy="4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3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57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697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447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871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20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529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849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269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44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77D-3EE3-42FE-8C91-A34BFD81B55B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0752BF-6994-4752-A5C9-BB2050832F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3612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4A77D-3EE3-42FE-8C91-A34BFD81B55B}" type="datetimeFigureOut">
              <a:rPr lang="fr-CH" smtClean="0"/>
              <a:t>14.05.2024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B2556-27C5-4671-B758-F5669525A1C6}"/>
              </a:ext>
            </a:extLst>
          </p:cNvPr>
          <p:cNvSpPr/>
          <p:nvPr userDrawn="1"/>
        </p:nvSpPr>
        <p:spPr>
          <a:xfrm>
            <a:off x="0" y="5889524"/>
            <a:ext cx="12192000" cy="968476"/>
          </a:xfrm>
          <a:prstGeom prst="rect">
            <a:avLst/>
          </a:prstGeom>
          <a:solidFill>
            <a:srgbClr val="B11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B90406-5E42-4A87-8581-032EB0B3B6A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169" y="6099717"/>
            <a:ext cx="1518231" cy="4391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2024F17-ACC7-441A-B1F2-149190EE0D28}"/>
              </a:ext>
            </a:extLst>
          </p:cNvPr>
          <p:cNvSpPr txBox="1"/>
          <p:nvPr userDrawn="1"/>
        </p:nvSpPr>
        <p:spPr>
          <a:xfrm>
            <a:off x="468953" y="6207919"/>
            <a:ext cx="249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dirty="0">
                <a:solidFill>
                  <a:schemeClr val="bg1"/>
                </a:solidFill>
                <a:latin typeface="TheSans B7" pitchFamily="50" charset="0"/>
              </a:rPr>
              <a:t>FACULTÉ DE MÉDECINE</a:t>
            </a:r>
          </a:p>
        </p:txBody>
      </p:sp>
    </p:spTree>
    <p:extLst>
      <p:ext uri="{BB962C8B-B14F-4D97-AF65-F5344CB8AC3E}">
        <p14:creationId xmlns:p14="http://schemas.microsoft.com/office/powerpoint/2010/main" val="70665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0465FA8-B419-4BFD-BA53-D29D7D666DD2}"/>
              </a:ext>
            </a:extLst>
          </p:cNvPr>
          <p:cNvSpPr txBox="1">
            <a:spLocks/>
          </p:cNvSpPr>
          <p:nvPr/>
        </p:nvSpPr>
        <p:spPr>
          <a:xfrm>
            <a:off x="3422650" y="2234133"/>
            <a:ext cx="5346700" cy="89514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>
                <a:latin typeface="Arial" panose="020B0604020202020204" pitchFamily="34" charset="0"/>
                <a:ea typeface="Arial" panose="020B0604020202020204" pitchFamily="34" charset="0"/>
              </a:rPr>
              <a:t>Presentation</a:t>
            </a:r>
            <a:r>
              <a:rPr lang="en-GB" sz="48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title</a:t>
            </a:r>
            <a:endParaRPr lang="fr-CH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4A106F4-2AAA-4832-B7A3-79108C00075F}"/>
              </a:ext>
            </a:extLst>
          </p:cNvPr>
          <p:cNvSpPr txBox="1">
            <a:spLocks/>
          </p:cNvSpPr>
          <p:nvPr/>
        </p:nvSpPr>
        <p:spPr>
          <a:xfrm>
            <a:off x="2123489" y="4623868"/>
            <a:ext cx="2270472" cy="780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F521E4-9B89-93E2-2364-9F3D2761BED9}"/>
              </a:ext>
            </a:extLst>
          </p:cNvPr>
          <p:cNvSpPr/>
          <p:nvPr/>
        </p:nvSpPr>
        <p:spPr>
          <a:xfrm>
            <a:off x="501040" y="441251"/>
            <a:ext cx="9171280" cy="554139"/>
          </a:xfrm>
          <a:prstGeom prst="roundRect">
            <a:avLst/>
          </a:prstGeom>
          <a:solidFill>
            <a:srgbClr val="96004B"/>
          </a:solidFill>
          <a:ln>
            <a:solidFill>
              <a:srgbClr val="9600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chemeClr val="bg1"/>
                </a:solidFill>
              </a:rPr>
              <a:t>Final Assessment – June 2024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783DFF20-F3E9-27A4-4CC5-8DD29CB0B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083" y="236694"/>
            <a:ext cx="1444877" cy="96325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47739A3E-9D68-90F4-CE99-8C1075AC4457}"/>
              </a:ext>
            </a:extLst>
          </p:cNvPr>
          <p:cNvSpPr txBox="1">
            <a:spLocks/>
          </p:cNvSpPr>
          <p:nvPr/>
        </p:nvSpPr>
        <p:spPr>
          <a:xfrm>
            <a:off x="3422650" y="3096080"/>
            <a:ext cx="5346700" cy="78049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Student’s name and surname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7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E808-CB11-D4B3-516E-6CB7C4B6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D316D"/>
                </a:solidFill>
              </a:rPr>
              <a:t>Community health problem you have identified and justification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1D318-D17E-FE3D-DEF9-9B9C00AC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6176"/>
            <a:ext cx="10515600" cy="1652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Justify the relevance of this problem in your context.</a:t>
            </a:r>
          </a:p>
          <a:p>
            <a:pPr marL="457200" lvl="1" indent="0">
              <a:buNone/>
            </a:pPr>
            <a:r>
              <a:rPr lang="en-GB" dirty="0"/>
              <a:t>What are the main causes of this problem? (e.g., determinants)</a:t>
            </a:r>
          </a:p>
          <a:p>
            <a:pPr marL="457200" lvl="1" indent="0">
              <a:buNone/>
            </a:pPr>
            <a:r>
              <a:rPr lang="en-US" dirty="0"/>
              <a:t>What is the importance of the problem? (e.g., burden)</a:t>
            </a:r>
          </a:p>
          <a:p>
            <a:pPr marL="457200" lvl="1" indent="0">
              <a:buNone/>
            </a:pPr>
            <a:r>
              <a:rPr lang="en-US" dirty="0"/>
              <a:t>Who is most affected by this problem? (e.g., women, children)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17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E808-CB11-D4B3-516E-6CB7C4B6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D316D"/>
                </a:solidFill>
              </a:rPr>
              <a:t>My action plan / intervention to tackling the problem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1D318-D17E-FE3D-DEF9-9B9C00AC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Describe how you could contribute to reducing the impact of this problem as a Community Health Worker. </a:t>
            </a:r>
          </a:p>
          <a:p>
            <a:pPr marL="457200" lvl="1" indent="0">
              <a:buNone/>
            </a:pPr>
            <a:r>
              <a:rPr lang="en-GB" dirty="0"/>
              <a:t>What type of action/intervention you propose?</a:t>
            </a:r>
          </a:p>
        </p:txBody>
      </p:sp>
    </p:spTree>
    <p:extLst>
      <p:ext uri="{BB962C8B-B14F-4D97-AF65-F5344CB8AC3E}">
        <p14:creationId xmlns:p14="http://schemas.microsoft.com/office/powerpoint/2010/main" val="203832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E808-CB11-D4B3-516E-6CB7C4B6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D316D"/>
                </a:solidFill>
              </a:rPr>
              <a:t>My action plan / intervention to tackling the problem –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1D318-D17E-FE3D-DEF9-9B9C00AC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81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Which stakeholders would you involve and collaborate with ?</a:t>
            </a:r>
          </a:p>
        </p:txBody>
      </p:sp>
    </p:spTree>
    <p:extLst>
      <p:ext uri="{BB962C8B-B14F-4D97-AF65-F5344CB8AC3E}">
        <p14:creationId xmlns:p14="http://schemas.microsoft.com/office/powerpoint/2010/main" val="377871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9E808-CB11-D4B3-516E-6CB7C4B6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BD316D"/>
                </a:solidFill>
              </a:rPr>
              <a:t>Main Challenges &amp; Limitations of your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1D318-D17E-FE3D-DEF9-9B9C00ACF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Describe the main challenges you might face and the limitations of your </a:t>
            </a:r>
            <a:r>
              <a:rPr lang="en-GB"/>
              <a:t>intervention.</a:t>
            </a:r>
          </a:p>
          <a:p>
            <a:pPr marL="457200" lvl="1" indent="0">
              <a:buNone/>
            </a:pPr>
            <a:r>
              <a:rPr lang="en-GB"/>
              <a:t>How will you overcome these challenges ?</a:t>
            </a:r>
          </a:p>
          <a:p>
            <a:pPr marL="457200" lvl="1" indent="0">
              <a:buNone/>
            </a:pPr>
            <a:r>
              <a:rPr lang="en-US"/>
              <a:t>How can you improve your intervention?</a:t>
            </a:r>
            <a:endParaRPr lang="en-GB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99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F87EB27-C87E-F768-3D91-22C4A7A58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293600"/>
              </p:ext>
            </p:extLst>
          </p:nvPr>
        </p:nvGraphicFramePr>
        <p:xfrm>
          <a:off x="838200" y="1877514"/>
          <a:ext cx="10515600" cy="356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120B40-D6E7-E7BC-4D74-4CCCDA43B13B}"/>
              </a:ext>
            </a:extLst>
          </p:cNvPr>
          <p:cNvSpPr txBox="1">
            <a:spLocks/>
          </p:cNvSpPr>
          <p:nvPr/>
        </p:nvSpPr>
        <p:spPr>
          <a:xfrm>
            <a:off x="838200" y="1515463"/>
            <a:ext cx="10515600" cy="557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Summarise</a:t>
            </a:r>
            <a:r>
              <a:rPr lang="en-US" dirty="0"/>
              <a:t> the 1-3 key messages of your presentation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5351F4-850C-5599-3888-463ED94016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>
                <a:solidFill>
                  <a:srgbClr val="BD316D"/>
                </a:solidFill>
              </a:rPr>
              <a:t>Key messages</a:t>
            </a:r>
            <a:endParaRPr lang="en-GB" b="1" dirty="0">
              <a:solidFill>
                <a:srgbClr val="BD316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965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08760C135C742B08F24CAFFDC319F" ma:contentTypeVersion="18" ma:contentTypeDescription="Crée un document." ma:contentTypeScope="" ma:versionID="ee4c74ce71f874bf539b06e2cdb278fc">
  <xsd:schema xmlns:xsd="http://www.w3.org/2001/XMLSchema" xmlns:xs="http://www.w3.org/2001/XMLSchema" xmlns:p="http://schemas.microsoft.com/office/2006/metadata/properties" xmlns:ns3="1e8f123f-7928-4771-a49a-50a1e364cc4b" xmlns:ns4="c8c0fbd5-aac2-4526-b343-b0458f55e0a3" targetNamespace="http://schemas.microsoft.com/office/2006/metadata/properties" ma:root="true" ma:fieldsID="7a2a94e42a24af063892261b1db1e08b" ns3:_="" ns4:_="">
    <xsd:import namespace="1e8f123f-7928-4771-a49a-50a1e364cc4b"/>
    <xsd:import namespace="c8c0fbd5-aac2-4526-b343-b0458f55e0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f123f-7928-4771-a49a-50a1e364c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0fbd5-aac2-4526-b343-b0458f55e0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8f123f-7928-4771-a49a-50a1e364cc4b" xsi:nil="true"/>
  </documentManagement>
</p:properties>
</file>

<file path=customXml/itemProps1.xml><?xml version="1.0" encoding="utf-8"?>
<ds:datastoreItem xmlns:ds="http://schemas.openxmlformats.org/officeDocument/2006/customXml" ds:itemID="{89E7ABC5-4B80-4409-BBF7-662CC2714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8f123f-7928-4771-a49a-50a1e364cc4b"/>
    <ds:schemaRef ds:uri="c8c0fbd5-aac2-4526-b343-b0458f55e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3219F4-F66E-435D-BDD8-8DBA560FF1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B419A5-8149-49CE-A35F-C23F21EE71B0}">
  <ds:schemaRefs>
    <ds:schemaRef ds:uri="http://purl.org/dc/elements/1.1/"/>
    <ds:schemaRef ds:uri="http://schemas.microsoft.com/office/2006/documentManagement/types"/>
    <ds:schemaRef ds:uri="c8c0fbd5-aac2-4526-b343-b0458f55e0a3"/>
    <ds:schemaRef ds:uri="1e8f123f-7928-4771-a49a-50a1e364cc4b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25691</TotalTime>
  <Words>206</Words>
  <Application>Microsoft Office PowerPoint</Application>
  <PresentationFormat>Grand écran</PresentationFormat>
  <Paragraphs>28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TheSans B7</vt:lpstr>
      <vt:lpstr>Thème Office</vt:lpstr>
      <vt:lpstr>Présentation PowerPoint</vt:lpstr>
      <vt:lpstr>Community health problem you have identified and justification </vt:lpstr>
      <vt:lpstr>My action plan / intervention to tackling the problem – Part 1</vt:lpstr>
      <vt:lpstr>My action plan / intervention to tackling the problem – Part 2</vt:lpstr>
      <vt:lpstr>Main Challenges &amp; Limitations of your idea</vt:lpstr>
      <vt:lpstr>Présentation PowerPoint</vt:lpstr>
    </vt:vector>
  </TitlesOfParts>
  <Company>UniGE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Emmanuelle Mandofia-Gati</dc:creator>
  <cp:lastModifiedBy>Florent Dupertuis</cp:lastModifiedBy>
  <cp:revision>53</cp:revision>
  <dcterms:created xsi:type="dcterms:W3CDTF">2018-01-16T08:54:11Z</dcterms:created>
  <dcterms:modified xsi:type="dcterms:W3CDTF">2024-05-14T10:01:03Z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0x010100B0008760C135C742B08F24CAFFDC319F</vt:lpwstr>
  </property>
</Properties>
</file>